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1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Default ContentType="image/jpeg" Extension="jpeg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2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>
      <p:cViewPr>
        <p:scale>
          <a:sx n="75" d="100"/>
          <a:sy n="75" d="100"/>
        </p:scale>
        <p:origin x="-117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357430"/>
            <a:ext cx="8494590" cy="407196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14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Бөгенбай </a:t>
            </a:r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батыр </a:t>
            </a:r>
            <a:r>
              <a:rPr lang="ru-RU" sz="14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атындағы облысты</a:t>
            </a:r>
            <a:r>
              <a:rPr lang="kk-KZ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қ олимпиадалық резервтің мамандырылған мектеп- интернат- колледжі</a:t>
            </a:r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» КММ </a:t>
            </a:r>
            <a:b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Коммунальное государственное учреждение </a:t>
            </a:r>
            <a:b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« Областная специализированная школа- интернат- колледж олимпийского резерва имени </a:t>
            </a:r>
            <a:r>
              <a:rPr lang="ru-RU" sz="14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Богенбай</a:t>
            </a:r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батыра »</a:t>
            </a:r>
            <a:b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Облыстық </a:t>
            </a:r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Үздік </a:t>
            </a:r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психолог </a:t>
            </a:r>
            <a:r>
              <a:rPr lang="ru-RU" sz="14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кабинеті</a:t>
            </a:r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» конкурсы </a:t>
            </a:r>
            <a:b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Областной конкурс «Лучший кабинет психолога» </a:t>
            </a:r>
            <a:r>
              <a:rPr lang="ru-RU" sz="1400" b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Степногорск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2024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500174"/>
            <a:ext cx="7854696" cy="1500198"/>
          </a:xfrm>
        </p:spPr>
        <p:txBody>
          <a:bodyPr>
            <a:normAutofit/>
          </a:bodyPr>
          <a:lstStyle/>
          <a:p>
            <a:pPr algn="ctr"/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Ақмола облысы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басқармасы Облыстық оқу-әдістемелік кабинеті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Управление образование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Акмолинской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области Областной учебно-методический кабинет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0" name="Picture 2" descr="https://goo.edu.kz/media/img/photohost/614038b97869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-285776"/>
            <a:ext cx="2071647" cy="2071646"/>
          </a:xfrm>
          <a:prstGeom prst="rect">
            <a:avLst/>
          </a:prstGeom>
          <a:noFill/>
        </p:spPr>
      </p:pic>
      <p:pic>
        <p:nvPicPr>
          <p:cNvPr id="37892" name="Picture 4" descr="https://www.gov.kz/uploads/2021/1/21/b0b07d6d862ab212c345c6aaba044d8a_original.1836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214290"/>
            <a:ext cx="1500198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Диагностика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71612"/>
            <a:ext cx="4038600" cy="4783313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Сыныптардың бейімделуін</a:t>
            </a:r>
            <a:r>
              <a:rPr lang="ru-RU" dirty="0" smtClean="0"/>
              <a:t> </a:t>
            </a:r>
            <a:r>
              <a:rPr lang="ru-RU" dirty="0" err="1" smtClean="0"/>
              <a:t>зерттеу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Мазасыздық деңгейін зерттеу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Оқу мотивациясының деңгейін зерттеу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Оқушының ішкі</a:t>
            </a:r>
            <a:r>
              <a:rPr lang="ru-RU" dirty="0" smtClean="0"/>
              <a:t> </a:t>
            </a:r>
            <a:r>
              <a:rPr lang="ru-RU" dirty="0" err="1" smtClean="0"/>
              <a:t>ұстанымының қалыптасуын зерттеу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Мектеп</a:t>
            </a:r>
            <a:r>
              <a:rPr lang="ru-RU" dirty="0" smtClean="0"/>
              <a:t> </a:t>
            </a:r>
            <a:r>
              <a:rPr lang="ru-RU" dirty="0" err="1" smtClean="0"/>
              <a:t>бітірушілерге</a:t>
            </a:r>
            <a:r>
              <a:rPr lang="ru-RU" dirty="0" smtClean="0"/>
              <a:t> </a:t>
            </a:r>
            <a:r>
              <a:rPr lang="ru-RU" dirty="0" err="1" smtClean="0"/>
              <a:t>кәсіптік бағдар </a:t>
            </a:r>
            <a:r>
              <a:rPr lang="ru-RU" dirty="0" smtClean="0"/>
              <a:t>беру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өзін-өзі анықтау сұрақтары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Сұраныс бойынша</a:t>
            </a:r>
            <a:r>
              <a:rPr lang="ru-RU" dirty="0" smtClean="0"/>
              <a:t> </a:t>
            </a:r>
            <a:r>
              <a:rPr lang="ru-RU" dirty="0" err="1" smtClean="0"/>
              <a:t>зерттеу</a:t>
            </a:r>
            <a:endParaRPr lang="ru-RU" dirty="0"/>
          </a:p>
        </p:txBody>
      </p:sp>
      <p:pic>
        <p:nvPicPr>
          <p:cNvPr id="7" name="Содержимое 6" descr="WhatsApp Image 2024-01-26 at 11.21.16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59792" y="1714489"/>
            <a:ext cx="3615415" cy="43577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00132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Диагностика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жүргізу кезі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714488"/>
            <a:ext cx="3286148" cy="438943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2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1643050"/>
            <a:ext cx="3357586" cy="461310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және түзету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4686304" cy="475298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Коммуникациялық-қозғалыс бейімделу</a:t>
            </a:r>
            <a:r>
              <a:rPr lang="ru-RU" dirty="0" smtClean="0"/>
              <a:t> </a:t>
            </a:r>
            <a:r>
              <a:rPr lang="ru-RU" dirty="0" err="1" smtClean="0"/>
              <a:t>жаттығулары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Конструктивті</a:t>
            </a:r>
            <a:r>
              <a:rPr lang="ru-RU" dirty="0" smtClean="0"/>
              <a:t> </a:t>
            </a:r>
            <a:r>
              <a:rPr lang="ru-RU" dirty="0" err="1" smtClean="0"/>
              <a:t>қарым-қатынасқа үйрету.</a:t>
            </a:r>
            <a:r>
              <a:rPr lang="ru-RU" dirty="0" smtClean="0"/>
              <a:t> Топ </a:t>
            </a:r>
            <a:r>
              <a:rPr lang="ru-RU" dirty="0" err="1" smtClean="0"/>
              <a:t>құру тренингі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Көшбасшылық қасиеттерді дамыту</a:t>
            </a:r>
            <a:r>
              <a:rPr lang="ru-RU" dirty="0" smtClean="0"/>
              <a:t>. </a:t>
            </a:r>
            <a:r>
              <a:rPr lang="ru-RU" dirty="0" err="1" smtClean="0"/>
              <a:t>Коммуникативтік</a:t>
            </a:r>
            <a:r>
              <a:rPr lang="ru-RU" dirty="0" smtClean="0"/>
              <a:t> </a:t>
            </a:r>
            <a:r>
              <a:rPr lang="ru-RU" dirty="0" err="1" smtClean="0"/>
              <a:t>құзыреттілікті дамыту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Стресстік</a:t>
            </a:r>
            <a:r>
              <a:rPr lang="ru-RU" dirty="0" smtClean="0"/>
              <a:t> </a:t>
            </a:r>
            <a:r>
              <a:rPr lang="ru-RU" dirty="0" err="1" smtClean="0"/>
              <a:t>жағдайларда өз эмоцияларымен</a:t>
            </a:r>
            <a:r>
              <a:rPr lang="ru-RU" dirty="0" smtClean="0"/>
              <a:t> </a:t>
            </a:r>
            <a:r>
              <a:rPr lang="ru-RU" dirty="0" err="1" smtClean="0"/>
              <a:t>жұмыс істеу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Оқушыларды жаңа командаға біріктіру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444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2571744"/>
            <a:ext cx="3500462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Ағарту жұмыстары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err="1" smtClean="0"/>
              <a:t>Психопрофилактикалық жұмысының негізгі</a:t>
            </a:r>
            <a:r>
              <a:rPr lang="ru-RU" dirty="0" smtClean="0"/>
              <a:t> </a:t>
            </a:r>
            <a:r>
              <a:rPr lang="ru-RU" dirty="0" err="1" smtClean="0"/>
              <a:t>мақсаты </a:t>
            </a:r>
            <a:r>
              <a:rPr lang="ru-RU" dirty="0" smtClean="0"/>
              <a:t>– </a:t>
            </a:r>
            <a:r>
              <a:rPr lang="ru-RU" dirty="0" err="1" smtClean="0"/>
              <a:t>мектеп</a:t>
            </a:r>
            <a:r>
              <a:rPr lang="ru-RU" dirty="0" smtClean="0"/>
              <a:t> </a:t>
            </a:r>
            <a:r>
              <a:rPr lang="ru-RU" dirty="0" err="1" smtClean="0"/>
              <a:t>оқушыларының психикалық және тұлғалық дамуындағы мүмкін болатын</a:t>
            </a:r>
            <a:r>
              <a:rPr lang="ru-RU" dirty="0" smtClean="0"/>
              <a:t> </a:t>
            </a:r>
            <a:r>
              <a:rPr lang="ru-RU" dirty="0" err="1" smtClean="0"/>
              <a:t>проблемалардың алдын</a:t>
            </a:r>
            <a:r>
              <a:rPr lang="ru-RU" dirty="0" smtClean="0"/>
              <a:t> </a:t>
            </a:r>
            <a:r>
              <a:rPr lang="ru-RU" dirty="0" err="1" smtClean="0"/>
              <a:t>алу</a:t>
            </a:r>
            <a:r>
              <a:rPr lang="ru-RU" dirty="0" smtClean="0"/>
              <a:t>. </a:t>
            </a:r>
            <a:r>
              <a:rPr lang="ru-RU" dirty="0" err="1" smtClean="0"/>
              <a:t>Консультативтік-ағарту жұмысы ересектер</a:t>
            </a:r>
            <a:r>
              <a:rPr lang="ru-RU" dirty="0" smtClean="0"/>
              <a:t> мен </a:t>
            </a:r>
            <a:r>
              <a:rPr lang="ru-RU" dirty="0" err="1" smtClean="0"/>
              <a:t>балаларға психологиялық білімдерді</a:t>
            </a:r>
            <a:r>
              <a:rPr lang="ru-RU" dirty="0" smtClean="0"/>
              <a:t> </a:t>
            </a:r>
            <a:r>
              <a:rPr lang="ru-RU" dirty="0" err="1" smtClean="0"/>
              <a:t>түсіндіруге</a:t>
            </a:r>
            <a:r>
              <a:rPr lang="ru-RU" dirty="0" smtClean="0"/>
              <a:t>, </a:t>
            </a:r>
            <a:r>
              <a:rPr lang="ru-RU" dirty="0" err="1" smtClean="0"/>
              <a:t>проблемалық жағдайларды шешуге</a:t>
            </a:r>
            <a:r>
              <a:rPr lang="ru-RU" dirty="0" smtClean="0"/>
              <a:t> </a:t>
            </a:r>
            <a:r>
              <a:rPr lang="ru-RU" dirty="0" err="1" smtClean="0"/>
              <a:t>көмектесуге бағытталған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8888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617791"/>
            <a:ext cx="4038600" cy="304005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Тренинг "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Оқушылармен танысу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"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3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785926"/>
            <a:ext cx="4038600" cy="227171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Содержимое 5" descr="4.jpe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14876" y="3643314"/>
            <a:ext cx="4038600" cy="227171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Кеңес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беру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3050"/>
            <a:ext cx="8115328" cy="471187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err="1" smtClean="0"/>
              <a:t>Мұғалімдерге, ата-аналарға және оқушыларға кеңес беріледі</a:t>
            </a:r>
            <a:r>
              <a:rPr lang="ru-RU" dirty="0" smtClean="0"/>
              <a:t>. </a:t>
            </a:r>
            <a:r>
              <a:rPr lang="ru-RU" dirty="0" err="1" smtClean="0"/>
              <a:t>Бұл жұмыс түрі ересектерге</a:t>
            </a:r>
            <a:r>
              <a:rPr lang="ru-RU" dirty="0" smtClean="0"/>
              <a:t> бала </a:t>
            </a:r>
            <a:r>
              <a:rPr lang="ru-RU" dirty="0" err="1" smtClean="0"/>
              <a:t>тұлғасының жаңа қырларын ашуға және оларға көмектесу жолдарын</a:t>
            </a:r>
            <a:r>
              <a:rPr lang="ru-RU" dirty="0" smtClean="0"/>
              <a:t> </a:t>
            </a:r>
            <a:r>
              <a:rPr lang="ru-RU" dirty="0" err="1" smtClean="0"/>
              <a:t>табуға көмектеседі</a:t>
            </a:r>
            <a:r>
              <a:rPr lang="ru-RU" dirty="0" smtClean="0"/>
              <a:t>, </a:t>
            </a:r>
            <a:r>
              <a:rPr lang="ru-RU" dirty="0" err="1" smtClean="0"/>
              <a:t>балалардың өзін-өзі тануына</a:t>
            </a:r>
            <a:r>
              <a:rPr lang="ru-RU" dirty="0" smtClean="0"/>
              <a:t> </a:t>
            </a:r>
            <a:r>
              <a:rPr lang="ru-RU" dirty="0" err="1" smtClean="0"/>
              <a:t>көмектеседі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мектептегі</a:t>
            </a:r>
            <a:r>
              <a:rPr lang="ru-RU" dirty="0" smtClean="0"/>
              <a:t> </a:t>
            </a:r>
            <a:r>
              <a:rPr lang="ru-RU" dirty="0" err="1" smtClean="0"/>
              <a:t>оқыту жағдайларына бейімделу</a:t>
            </a:r>
            <a:r>
              <a:rPr lang="ru-RU" dirty="0" smtClean="0"/>
              <a:t>; </a:t>
            </a:r>
            <a:r>
              <a:rPr lang="ru-RU" dirty="0" err="1" smtClean="0"/>
              <a:t>салауатты</a:t>
            </a:r>
            <a:r>
              <a:rPr lang="ru-RU" dirty="0" smtClean="0"/>
              <a:t> </a:t>
            </a:r>
            <a:r>
              <a:rPr lang="ru-RU" dirty="0" err="1" smtClean="0"/>
              <a:t>өмір салты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емтихан</a:t>
            </a:r>
            <a:r>
              <a:rPr lang="ru-RU" dirty="0" smtClean="0"/>
              <a:t> </a:t>
            </a:r>
            <a:r>
              <a:rPr lang="ru-RU" dirty="0" err="1" smtClean="0"/>
              <a:t>стрессінің алдын</a:t>
            </a:r>
            <a:r>
              <a:rPr lang="ru-RU" dirty="0" smtClean="0"/>
              <a:t> </a:t>
            </a:r>
            <a:r>
              <a:rPr lang="ru-RU" dirty="0" err="1" smtClean="0"/>
              <a:t>алу</a:t>
            </a:r>
            <a:r>
              <a:rPr lang="ru-RU" dirty="0" smtClean="0"/>
              <a:t> </a:t>
            </a:r>
            <a:r>
              <a:rPr lang="ru-RU" dirty="0" err="1" smtClean="0"/>
              <a:t>эмоционалды</a:t>
            </a:r>
            <a:r>
              <a:rPr lang="ru-RU" dirty="0" smtClean="0"/>
              <a:t> </a:t>
            </a:r>
            <a:r>
              <a:rPr lang="ru-RU" dirty="0" err="1" smtClean="0"/>
              <a:t>өзін-өзі реттеу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тұлғааралық қарым-қатынас психологиясы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қақтығыстар және оларды</a:t>
            </a:r>
            <a:r>
              <a:rPr lang="ru-RU" dirty="0" smtClean="0"/>
              <a:t> </a:t>
            </a:r>
            <a:r>
              <a:rPr lang="ru-RU" dirty="0" err="1" smtClean="0"/>
              <a:t>шешу</a:t>
            </a:r>
            <a:r>
              <a:rPr lang="ru-RU" dirty="0" smtClean="0"/>
              <a:t> </a:t>
            </a:r>
            <a:r>
              <a:rPr lang="ru-RU" dirty="0" err="1" smtClean="0"/>
              <a:t>жолдары</a:t>
            </a:r>
            <a:r>
              <a:rPr lang="ru-RU" dirty="0" smtClean="0"/>
              <a:t>; </a:t>
            </a:r>
            <a:r>
              <a:rPr lang="ru-RU" dirty="0" err="1" smtClean="0"/>
              <a:t>тәуелділіктің және қоғамға </a:t>
            </a:r>
            <a:r>
              <a:rPr lang="ru-RU" dirty="0" smtClean="0"/>
              <a:t>жат </a:t>
            </a:r>
            <a:r>
              <a:rPr lang="ru-RU" dirty="0" err="1" smtClean="0"/>
              <a:t>мінез-құлықтың алдын</a:t>
            </a:r>
            <a:r>
              <a:rPr lang="ru-RU" dirty="0" smtClean="0"/>
              <a:t> </a:t>
            </a:r>
            <a:r>
              <a:rPr lang="ru-RU" dirty="0" err="1" smtClean="0"/>
              <a:t>алу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төзімділікті қалыптастыру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Кеңес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беру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аймағы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2357430"/>
            <a:ext cx="8186766" cy="1997231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err="1" smtClean="0"/>
              <a:t>Кеңес </a:t>
            </a:r>
            <a:r>
              <a:rPr lang="ru-RU" dirty="0" smtClean="0"/>
              <a:t>беру - </a:t>
            </a:r>
            <a:r>
              <a:rPr lang="ru-RU" dirty="0" err="1" smtClean="0"/>
              <a:t>толғандырып жүрген мәселелерді шешуде</a:t>
            </a:r>
            <a:r>
              <a:rPr lang="ru-RU" dirty="0" smtClean="0"/>
              <a:t>, </a:t>
            </a:r>
            <a:r>
              <a:rPr lang="ru-RU" dirty="0" err="1" smtClean="0"/>
              <a:t>алдыңғы зерттеу</a:t>
            </a:r>
            <a:r>
              <a:rPr lang="ru-RU" dirty="0" smtClean="0"/>
              <a:t> </a:t>
            </a:r>
            <a:r>
              <a:rPr lang="ru-RU" dirty="0" err="1" smtClean="0"/>
              <a:t>нәтижелеріне негізделе</a:t>
            </a:r>
            <a:r>
              <a:rPr lang="ru-RU" dirty="0" smtClean="0"/>
              <a:t> </a:t>
            </a:r>
            <a:r>
              <a:rPr lang="ru-RU" dirty="0" err="1" smtClean="0"/>
              <a:t>отырып</a:t>
            </a:r>
            <a:r>
              <a:rPr lang="ru-RU" dirty="0" smtClean="0"/>
              <a:t>, </a:t>
            </a:r>
            <a:r>
              <a:rPr lang="ru-RU" dirty="0" err="1" smtClean="0"/>
              <a:t>ақыл-кеңес беру</a:t>
            </a:r>
            <a:r>
              <a:rPr lang="ru-RU" dirty="0" smtClean="0"/>
              <a:t> </a:t>
            </a:r>
            <a:r>
              <a:rPr lang="ru-RU" dirty="0" err="1" smtClean="0"/>
              <a:t>арқылы психологиялық көмек көрсету</a:t>
            </a:r>
            <a:r>
              <a:rPr lang="ru-RU" dirty="0" smtClean="0"/>
              <a:t>. </a:t>
            </a:r>
            <a:r>
              <a:rPr lang="ru-RU" dirty="0" err="1" smtClean="0"/>
              <a:t>Көңіл күйіңді хал-жағдайыңды жақсартуға көмектесетіндер </a:t>
            </a:r>
            <a:r>
              <a:rPr lang="ru-RU" dirty="0" smtClean="0"/>
              <a:t>- </a:t>
            </a:r>
            <a:r>
              <a:rPr lang="ru-RU" dirty="0" err="1" smtClean="0"/>
              <a:t>ұйқы, орынды</a:t>
            </a:r>
            <a:r>
              <a:rPr lang="ru-RU" dirty="0" smtClean="0"/>
              <a:t> </a:t>
            </a:r>
            <a:r>
              <a:rPr lang="ru-RU" dirty="0" err="1" smtClean="0"/>
              <a:t>дене</a:t>
            </a:r>
            <a:r>
              <a:rPr lang="ru-RU" dirty="0" smtClean="0"/>
              <a:t> </a:t>
            </a:r>
            <a:r>
              <a:rPr lang="ru-RU" dirty="0" err="1" smtClean="0"/>
              <a:t>жаттығулары, дұрыс тамақтану, өз сезімдері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басқа адамдармен</a:t>
            </a:r>
            <a:r>
              <a:rPr lang="ru-RU" dirty="0" smtClean="0"/>
              <a:t> </a:t>
            </a:r>
            <a:r>
              <a:rPr lang="ru-RU" dirty="0" err="1" smtClean="0"/>
              <a:t>әңгімелесу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775542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Сараптау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және ұйымдастыруәдістемелік жұмыс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14810" y="2428868"/>
            <a:ext cx="4038600" cy="200898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Джордан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Питерсонның: «Өзіңе өте жақсы көретін біреуге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қарағандай қара: әрдайым оңай болмаса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әрдайым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сәттік рақат әкелмесе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өзің үшін жақсы болатын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14282" y="5286388"/>
            <a:ext cx="8929718" cy="322039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err="1" smtClean="0"/>
              <a:t>Топта</a:t>
            </a:r>
            <a:r>
              <a:rPr lang="ru-RU" dirty="0" smtClean="0"/>
              <a:t> </a:t>
            </a:r>
            <a:r>
              <a:rPr lang="ru-RU" dirty="0" err="1" smtClean="0"/>
              <a:t>жағымды психологиялық </a:t>
            </a:r>
            <a:r>
              <a:rPr lang="ru-RU" dirty="0" smtClean="0"/>
              <a:t>климат </a:t>
            </a:r>
            <a:r>
              <a:rPr lang="ru-RU" dirty="0" err="1" smtClean="0"/>
              <a:t>қалыптастыру</a:t>
            </a:r>
            <a:r>
              <a:rPr lang="ru-RU" dirty="0" smtClean="0"/>
              <a:t>;</a:t>
            </a:r>
          </a:p>
          <a:p>
            <a:pPr algn="ctr"/>
            <a:r>
              <a:rPr lang="ru-RU" dirty="0" smtClean="0"/>
              <a:t> </a:t>
            </a:r>
            <a:r>
              <a:rPr lang="ru-RU" dirty="0" err="1" smtClean="0"/>
              <a:t>Топтасып</a:t>
            </a:r>
            <a:r>
              <a:rPr lang="ru-RU" dirty="0" smtClean="0"/>
              <a:t> </a:t>
            </a:r>
            <a:r>
              <a:rPr lang="ru-RU" dirty="0" err="1" smtClean="0"/>
              <a:t>жұмыс істеу</a:t>
            </a:r>
            <a:r>
              <a:rPr lang="ru-RU" dirty="0" smtClean="0"/>
              <a:t> </a:t>
            </a:r>
            <a:r>
              <a:rPr lang="ru-RU" dirty="0" err="1" smtClean="0"/>
              <a:t>жүйесін әрі қарай дамыту</a:t>
            </a:r>
            <a:r>
              <a:rPr lang="ru-RU" dirty="0" smtClean="0"/>
              <a:t>;</a:t>
            </a:r>
          </a:p>
          <a:p>
            <a:pPr algn="ctr"/>
            <a:r>
              <a:rPr lang="ru-RU" dirty="0" smtClean="0"/>
              <a:t> </a:t>
            </a:r>
            <a:r>
              <a:rPr lang="ru-RU" dirty="0" err="1" smtClean="0"/>
              <a:t>Оқушылардың коммуникативтік</a:t>
            </a:r>
            <a:r>
              <a:rPr lang="ru-RU" dirty="0" smtClean="0"/>
              <a:t> </a:t>
            </a:r>
            <a:r>
              <a:rPr lang="ru-RU" dirty="0" err="1" smtClean="0"/>
              <a:t>біліктілігін</a:t>
            </a:r>
            <a:r>
              <a:rPr lang="ru-RU" dirty="0" smtClean="0"/>
              <a:t> </a:t>
            </a:r>
            <a:r>
              <a:rPr lang="ru-RU" dirty="0" err="1" smtClean="0"/>
              <a:t>арттыру</a:t>
            </a:r>
            <a:endParaRPr lang="ru-RU" dirty="0"/>
          </a:p>
        </p:txBody>
      </p:sp>
      <p:pic>
        <p:nvPicPr>
          <p:cNvPr id="5" name="Рисунок 4" descr="0000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785926"/>
            <a:ext cx="2969568" cy="2857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Арт-терапия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және топтық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сеанс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өтеді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endParaRPr lang="ru-RU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1.Бойыңдағы қорқыныш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үрейден арылу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2.Қиялдағы көріністерді би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ән, сурет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арқылы жүзеге асыру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3.Рефлексті анализ: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жұмысыңмен таныстырып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сезімдермен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бөлісу.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0909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124128"/>
            <a:ext cx="4038600" cy="40273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428867"/>
            <a:ext cx="8186766" cy="3926057"/>
          </a:xfrm>
        </p:spPr>
        <p:txBody>
          <a:bodyPr/>
          <a:lstStyle/>
          <a:p>
            <a:pPr algn="ctr">
              <a:buNone/>
            </a:pPr>
            <a:r>
              <a:rPr lang="ru-RU" dirty="0" err="1" smtClean="0"/>
              <a:t>Психикалық денсаулық физикалық денсаулық сияқты өте маңызды.Психикалық денсаулықта ақаулар жиі</a:t>
            </a:r>
            <a:r>
              <a:rPr lang="ru-RU" dirty="0" smtClean="0"/>
              <a:t> </a:t>
            </a:r>
            <a:r>
              <a:rPr lang="ru-RU" dirty="0" err="1" smtClean="0"/>
              <a:t>кездеседі</a:t>
            </a:r>
            <a:r>
              <a:rPr lang="ru-RU" dirty="0" smtClean="0"/>
              <a:t>. </a:t>
            </a:r>
            <a:r>
              <a:rPr lang="ru-RU" dirty="0" err="1" smtClean="0"/>
              <a:t>Аталған ақаулар ойдан</a:t>
            </a:r>
            <a:r>
              <a:rPr lang="ru-RU" dirty="0" smtClean="0"/>
              <a:t> </a:t>
            </a:r>
            <a:r>
              <a:rPr lang="ru-RU" dirty="0" err="1" smtClean="0"/>
              <a:t>шығарылған емес</a:t>
            </a:r>
            <a:r>
              <a:rPr lang="ru-RU" dirty="0" smtClean="0"/>
              <a:t>,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жан</a:t>
            </a:r>
            <a:r>
              <a:rPr lang="ru-RU" dirty="0" smtClean="0"/>
              <a:t> </a:t>
            </a:r>
            <a:r>
              <a:rPr lang="ru-RU" dirty="0" err="1" smtClean="0"/>
              <a:t>ауыртарлық әрі тым</a:t>
            </a:r>
            <a:r>
              <a:rPr lang="ru-RU" dirty="0" smtClean="0"/>
              <a:t> </a:t>
            </a:r>
            <a:r>
              <a:rPr lang="ru-RU" dirty="0" err="1" smtClean="0"/>
              <a:t>күрделі болады</a:t>
            </a:r>
            <a:r>
              <a:rPr lang="ru-RU" dirty="0" smtClean="0"/>
              <a:t>,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ақауларды анықтауға және одан</a:t>
            </a:r>
            <a:r>
              <a:rPr lang="ru-RU" dirty="0" smtClean="0"/>
              <a:t> </a:t>
            </a:r>
            <a:r>
              <a:rPr lang="ru-RU" dirty="0" err="1" smtClean="0"/>
              <a:t>құлан-таза айықтыруға болады</a:t>
            </a:r>
            <a:r>
              <a:rPr lang="ru-RU" dirty="0" smtClean="0"/>
              <a:t>. </a:t>
            </a:r>
            <a:r>
              <a:rPr lang="ru-RU" dirty="0" err="1" smtClean="0"/>
              <a:t>Көмек әрқашанда қолжетімді.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Бөгенбай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батыр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атындағы облысты</a:t>
            </a: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 олимпиадалық резервтің мамандырылған мектеп- интернат- колледжі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» КММ</a:t>
            </a:r>
            <a:endParaRPr lang="ru-RU" sz="2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4929198"/>
            <a:ext cx="4040188" cy="2302426"/>
          </a:xfrm>
        </p:spPr>
        <p:txBody>
          <a:bodyPr/>
          <a:lstStyle/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Шалабаева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Анар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Ермековна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Педагогикалық өтілі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-13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Педагог-психолог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қызметінде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өгенбай атындағы ООРММИК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2 ай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500562" y="5572140"/>
            <a:ext cx="4041775" cy="928695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Нурашева</a:t>
            </a:r>
            <a:r>
              <a:rPr lang="ru-RU" dirty="0" smtClean="0"/>
              <a:t> </a:t>
            </a:r>
            <a:r>
              <a:rPr lang="ru-RU" dirty="0" err="1" smtClean="0"/>
              <a:t>Асель</a:t>
            </a:r>
            <a:r>
              <a:rPr lang="ru-RU" dirty="0" smtClean="0"/>
              <a:t> </a:t>
            </a:r>
            <a:r>
              <a:rPr lang="ru-RU" dirty="0" err="1" smtClean="0"/>
              <a:t>Сайлауовна</a:t>
            </a:r>
            <a:endParaRPr lang="ru-RU" dirty="0" smtClean="0"/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Педагогикалық өтілі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-13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Педагог-психолог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қызметінде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өгенбай атындағы ООРММИК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2 ай</a:t>
            </a:r>
          </a:p>
          <a:p>
            <a:endParaRPr lang="ru-RU" dirty="0"/>
          </a:p>
        </p:txBody>
      </p:sp>
      <p:pic>
        <p:nvPicPr>
          <p:cNvPr id="8" name="Содержимое 7" descr="WhatsApp Image 2024-01-25 at 16.59.31.jpe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643051"/>
            <a:ext cx="2883694" cy="37147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Содержимое 3" descr="fabbed7c-a36e-4e25-9632-5c8ce83ce18d.jpe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00034" y="1643050"/>
            <a:ext cx="2884885" cy="384651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7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Ұстаныным: </a:t>
            </a:r>
            <a:b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            «Әр адамның бойында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күн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бар, тек оны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жарқырата білу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Сократ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1935480"/>
            <a:ext cx="5043494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dirty="0" err="1" smtClean="0"/>
              <a:t>Қызық өмір</a:t>
            </a:r>
            <a:r>
              <a:rPr lang="ru-RU" sz="1800" dirty="0" smtClean="0"/>
              <a:t> </a:t>
            </a:r>
          </a:p>
          <a:p>
            <a:pPr algn="ctr">
              <a:buNone/>
            </a:pPr>
            <a:r>
              <a:rPr lang="ru-RU" sz="1800" dirty="0" err="1" smtClean="0"/>
              <a:t>Қызық өмір, кім</a:t>
            </a:r>
            <a:r>
              <a:rPr lang="ru-RU" sz="1800" dirty="0" smtClean="0"/>
              <a:t> </a:t>
            </a:r>
            <a:r>
              <a:rPr lang="ru-RU" sz="1800" dirty="0" err="1" smtClean="0"/>
              <a:t>білсін</a:t>
            </a:r>
            <a:r>
              <a:rPr lang="ru-RU" sz="1800" dirty="0" smtClean="0"/>
              <a:t>, </a:t>
            </a:r>
            <a:r>
              <a:rPr lang="ru-RU" sz="1800" dirty="0" err="1" smtClean="0"/>
              <a:t>сонысымен</a:t>
            </a:r>
            <a:r>
              <a:rPr lang="ru-RU" sz="1800" dirty="0" smtClean="0"/>
              <a:t>, </a:t>
            </a:r>
          </a:p>
          <a:p>
            <a:pPr algn="ctr">
              <a:buNone/>
            </a:pPr>
            <a:r>
              <a:rPr lang="ru-RU" sz="1800" dirty="0" err="1" smtClean="0"/>
              <a:t>Аласы</a:t>
            </a:r>
            <a:r>
              <a:rPr lang="ru-RU" sz="1800" dirty="0" smtClean="0"/>
              <a:t> </a:t>
            </a:r>
            <a:r>
              <a:rPr lang="ru-RU" sz="1800" dirty="0" smtClean="0"/>
              <a:t>мен </a:t>
            </a:r>
            <a:r>
              <a:rPr lang="ru-RU" sz="1800" dirty="0" err="1" smtClean="0"/>
              <a:t>құласы</a:t>
            </a:r>
            <a:r>
              <a:rPr lang="ru-RU" sz="1800" dirty="0" smtClean="0"/>
              <a:t>, </a:t>
            </a:r>
            <a:r>
              <a:rPr lang="ru-RU" sz="1800" dirty="0" err="1" smtClean="0"/>
              <a:t>торысымен</a:t>
            </a:r>
            <a:r>
              <a:rPr lang="ru-RU" sz="1800" dirty="0" smtClean="0"/>
              <a:t>. </a:t>
            </a:r>
          </a:p>
          <a:p>
            <a:pPr algn="ctr">
              <a:buNone/>
            </a:pPr>
            <a:r>
              <a:rPr lang="ru-RU" sz="1800" dirty="0" err="1" smtClean="0"/>
              <a:t>Тағдыр түрлі болғанмен, өмір біреу</a:t>
            </a:r>
            <a:r>
              <a:rPr lang="ru-RU" sz="1800" dirty="0" smtClean="0"/>
              <a:t>, </a:t>
            </a:r>
          </a:p>
          <a:p>
            <a:pPr algn="ctr">
              <a:buNone/>
            </a:pPr>
            <a:r>
              <a:rPr lang="ru-RU" sz="1800" dirty="0" err="1" smtClean="0"/>
              <a:t>Ұнатамын өмірді сол</a:t>
            </a:r>
            <a:r>
              <a:rPr lang="ru-RU" sz="1800" dirty="0" smtClean="0"/>
              <a:t> </a:t>
            </a:r>
            <a:r>
              <a:rPr lang="ru-RU" sz="1800" dirty="0" err="1" smtClean="0"/>
              <a:t>үшін </a:t>
            </a:r>
            <a:r>
              <a:rPr lang="ru-RU" sz="1800" dirty="0" smtClean="0"/>
              <a:t>мен. </a:t>
            </a:r>
          </a:p>
          <a:p>
            <a:pPr algn="ctr">
              <a:buNone/>
            </a:pPr>
            <a:r>
              <a:rPr lang="ru-RU" sz="1800" dirty="0" err="1" smtClean="0"/>
              <a:t>Ұнайды өмір ынтымақ, күресімен,</a:t>
            </a:r>
            <a:r>
              <a:rPr lang="ru-RU" sz="1800" dirty="0" smtClean="0"/>
              <a:t> </a:t>
            </a:r>
          </a:p>
          <a:p>
            <a:pPr algn="ctr">
              <a:buNone/>
            </a:pPr>
            <a:r>
              <a:rPr lang="ru-RU" sz="1800" dirty="0" err="1" smtClean="0"/>
              <a:t>Құр қалмайды ешкімде</a:t>
            </a:r>
            <a:r>
              <a:rPr lang="ru-RU" sz="1800" dirty="0" smtClean="0"/>
              <a:t> </a:t>
            </a:r>
            <a:r>
              <a:rPr lang="ru-RU" sz="1800" dirty="0" err="1" smtClean="0"/>
              <a:t>үлесінен.</a:t>
            </a:r>
            <a:r>
              <a:rPr lang="ru-RU" sz="1800" dirty="0" smtClean="0"/>
              <a:t> </a:t>
            </a:r>
          </a:p>
          <a:p>
            <a:pPr algn="ctr">
              <a:buNone/>
            </a:pPr>
            <a:r>
              <a:rPr lang="ru-RU" sz="1800" dirty="0" err="1" smtClean="0"/>
              <a:t>Өліп-талып жеткенде</a:t>
            </a:r>
            <a:r>
              <a:rPr lang="ru-RU" sz="1800" dirty="0" smtClean="0"/>
              <a:t> </a:t>
            </a:r>
            <a:r>
              <a:rPr lang="ru-RU" sz="1800" dirty="0" err="1" smtClean="0"/>
              <a:t>бақытына,</a:t>
            </a:r>
            <a:r>
              <a:rPr lang="ru-RU" sz="1800" dirty="0" smtClean="0"/>
              <a:t> </a:t>
            </a:r>
          </a:p>
          <a:p>
            <a:pPr algn="ctr">
              <a:buNone/>
            </a:pPr>
            <a:r>
              <a:rPr lang="ru-RU" sz="1800" dirty="0" smtClean="0"/>
              <a:t>Шорт </a:t>
            </a:r>
            <a:r>
              <a:rPr lang="ru-RU" sz="1800" dirty="0" err="1" smtClean="0"/>
              <a:t>үзіліп кей</a:t>
            </a:r>
            <a:r>
              <a:rPr lang="ru-RU" sz="1800" dirty="0" smtClean="0"/>
              <a:t> </a:t>
            </a:r>
            <a:r>
              <a:rPr lang="ru-RU" sz="1800" dirty="0" err="1" smtClean="0"/>
              <a:t>тағдыр түгесілген</a:t>
            </a:r>
            <a:r>
              <a:rPr lang="ru-RU" sz="1800" dirty="0" smtClean="0"/>
              <a:t>. </a:t>
            </a:r>
          </a:p>
          <a:p>
            <a:pPr algn="ctr">
              <a:buNone/>
            </a:pPr>
            <a:r>
              <a:rPr lang="ru-RU" sz="1800" dirty="0" err="1" smtClean="0"/>
              <a:t>Өміріме өзімнің таңданамын,</a:t>
            </a:r>
            <a:r>
              <a:rPr lang="ru-RU" sz="1800" dirty="0" smtClean="0"/>
              <a:t> </a:t>
            </a:r>
          </a:p>
          <a:p>
            <a:pPr algn="ctr">
              <a:buNone/>
            </a:pPr>
            <a:r>
              <a:rPr lang="ru-RU" sz="1800" dirty="0" err="1" smtClean="0"/>
              <a:t>Қалмаймын деп</a:t>
            </a:r>
            <a:r>
              <a:rPr lang="ru-RU" sz="1800" dirty="0" smtClean="0"/>
              <a:t> </a:t>
            </a:r>
            <a:r>
              <a:rPr lang="ru-RU" sz="1800" dirty="0" err="1" smtClean="0"/>
              <a:t>қатардан қарманамын.</a:t>
            </a:r>
            <a:r>
              <a:rPr lang="ru-RU" sz="1800" dirty="0" smtClean="0"/>
              <a:t> </a:t>
            </a:r>
          </a:p>
          <a:p>
            <a:pPr algn="ctr">
              <a:buNone/>
            </a:pPr>
            <a:r>
              <a:rPr lang="ru-RU" sz="1800" dirty="0" err="1" smtClean="0"/>
              <a:t>Бүгінімді өткізсем қиындықпен,</a:t>
            </a:r>
            <a:r>
              <a:rPr lang="ru-RU" sz="1800" dirty="0" smtClean="0"/>
              <a:t> </a:t>
            </a:r>
          </a:p>
          <a:p>
            <a:pPr algn="ctr">
              <a:buNone/>
            </a:pPr>
            <a:r>
              <a:rPr lang="ru-RU" sz="1800" dirty="0" err="1" smtClean="0"/>
              <a:t>Ертеңіме үмітпен алданамын</a:t>
            </a:r>
            <a:r>
              <a:rPr lang="ru-RU" sz="1800" dirty="0" smtClean="0"/>
              <a:t>. </a:t>
            </a:r>
            <a:endParaRPr lang="ru-RU" sz="1800" dirty="0"/>
          </a:p>
        </p:txBody>
      </p:sp>
      <p:pic>
        <p:nvPicPr>
          <p:cNvPr id="18435" name="Picture 3" descr="C:\Users\Алмагуль\Desktop\fabbed7c-a36e-4e25-9632-5c8ce83ce18d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928802"/>
            <a:ext cx="3000428" cy="442119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Қысқаша сипаттама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Психологтың білім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берудегі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табысты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қызметі үшін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құралдармен қамтамасыз ету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және жұмыс кеңістігін барабар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ұйымдастыру маңызды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Бөгенбай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батыр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атындағы облысты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қ олимпиадалық резервтің мамандырылған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мектеп-интернатының психологиялық кабинеті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жұмысының тиімділігі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заманауи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талаптарға сай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әдістемелік және ұйымдастырушылық қамтамасыз етуге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негізделген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қатар қажетті техникалық құралжабдықтармен және тиісті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құрал-жабдықтармен қамтамасыз етілген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Психолог </a:t>
            </a:r>
            <a:r>
              <a:rPr lang="ru-RU" dirty="0" err="1" smtClean="0"/>
              <a:t>кабинетінің төлқұжаты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89120"/>
          </a:xfrm>
        </p:spPr>
        <p:txBody>
          <a:bodyPr>
            <a:normAutofit/>
          </a:bodyPr>
          <a:lstStyle/>
          <a:p>
            <a:r>
              <a:rPr lang="ru-RU" sz="1400" dirty="0" err="1" smtClean="0"/>
              <a:t>Негізгі</a:t>
            </a:r>
            <a:r>
              <a:rPr lang="ru-RU" sz="1400" dirty="0" smtClean="0"/>
              <a:t> </a:t>
            </a:r>
            <a:r>
              <a:rPr lang="ru-RU" sz="1400" dirty="0" err="1" smtClean="0"/>
              <a:t>жабдықтар тізімі</a:t>
            </a:r>
            <a:r>
              <a:rPr lang="ru-RU" sz="1400" dirty="0" smtClean="0"/>
              <a:t>: </a:t>
            </a:r>
            <a:r>
              <a:rPr lang="ru-RU" sz="1400" dirty="0" err="1" smtClean="0"/>
              <a:t>жиҺаз заттары</a:t>
            </a:r>
            <a:r>
              <a:rPr lang="ru-RU" sz="1400" dirty="0" smtClean="0"/>
              <a:t>, </a:t>
            </a:r>
            <a:r>
              <a:rPr lang="ru-RU" sz="1400" dirty="0" err="1" smtClean="0"/>
              <a:t>қосымша </a:t>
            </a:r>
            <a:r>
              <a:rPr lang="ru-RU" sz="1400" dirty="0" smtClean="0"/>
              <a:t>дизайн </a:t>
            </a:r>
            <a:r>
              <a:rPr lang="ru-RU" sz="1400" dirty="0" err="1" smtClean="0"/>
              <a:t>құралдары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5" y="2000238"/>
          <a:ext cx="3857652" cy="42148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8627"/>
                <a:gridCol w="2428892"/>
                <a:gridCol w="1000133"/>
              </a:tblGrid>
              <a:tr h="526856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Мүліктің атауы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Саны</a:t>
                      </a:r>
                      <a:endParaRPr lang="ru-RU" dirty="0"/>
                    </a:p>
                  </a:txBody>
                  <a:tcPr/>
                </a:tc>
              </a:tr>
              <a:tr h="52685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жұмыс үстелі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     1</a:t>
                      </a:r>
                      <a:endParaRPr lang="ru-RU" dirty="0"/>
                    </a:p>
                  </a:txBody>
                  <a:tcPr/>
                </a:tc>
              </a:tr>
              <a:tr h="526856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оқушы үстелі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     1</a:t>
                      </a:r>
                      <a:endParaRPr lang="ru-RU" dirty="0"/>
                    </a:p>
                  </a:txBody>
                  <a:tcPr/>
                </a:tc>
              </a:tr>
              <a:tr h="526856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диван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     1</a:t>
                      </a:r>
                      <a:endParaRPr lang="ru-RU" dirty="0"/>
                    </a:p>
                  </a:txBody>
                  <a:tcPr/>
                </a:tc>
              </a:tr>
              <a:tr h="526856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компьютер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1</a:t>
                      </a:r>
                      <a:endParaRPr lang="ru-RU" dirty="0"/>
                    </a:p>
                  </a:txBody>
                  <a:tcPr/>
                </a:tc>
              </a:tr>
              <a:tr h="526856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принтер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1</a:t>
                      </a:r>
                      <a:endParaRPr lang="ru-RU" dirty="0"/>
                    </a:p>
                  </a:txBody>
                  <a:tcPr/>
                </a:tc>
              </a:tr>
              <a:tr h="526856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орынды</a:t>
                      </a:r>
                      <a:r>
                        <a:rPr lang="kk-KZ" dirty="0" smtClean="0"/>
                        <a:t>қ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1</a:t>
                      </a:r>
                      <a:endParaRPr lang="ru-RU" dirty="0"/>
                    </a:p>
                  </a:txBody>
                  <a:tcPr/>
                </a:tc>
              </a:tr>
              <a:tr h="526856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айна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6562" name="AutoShape 2" descr="blob:https://web.whatsapp.com/2abdbd0e-8486-441a-aa11-ed132dd69964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91999e06-aad4-4466-846a-bab8877c0ab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071678"/>
            <a:ext cx="2143140" cy="27146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Рисунок 6" descr="de438634-f6ea-4d08-841a-80a6a22c4ceb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5715008" y="4429132"/>
            <a:ext cx="3048022" cy="192882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8172480" cy="1162050"/>
          </a:xfrm>
        </p:spPr>
        <p:txBody>
          <a:bodyPr/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Мақсаты:                                            Психолог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Мектептегі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оқу процесіндегі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психикалық денсаулығын сақтау және нығайту үшін жағдай жасау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Оқушы                           оқушы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Оқушы                           мұғалім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Оқушы                          ата</a:t>
            </a:r>
            <a:r>
              <a:rPr lang="ru-RU" dirty="0" smtClean="0"/>
              <a:t> – </a:t>
            </a:r>
            <a:r>
              <a:rPr lang="ru-RU" dirty="0" err="1" smtClean="0"/>
              <a:t>ана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Мұғалім                         мұғалім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Мұғалім                         ата</a:t>
            </a:r>
            <a:r>
              <a:rPr lang="ru-RU" dirty="0" smtClean="0"/>
              <a:t> - </a:t>
            </a:r>
            <a:r>
              <a:rPr lang="ru-RU" dirty="0" err="1" smtClean="0"/>
              <a:t>ана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214942" y="1857364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0800000">
            <a:off x="5214942" y="2000240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214942" y="2357430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>
            <a:off x="5143504" y="2500306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214942" y="2857496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>
            <a:off x="5214942" y="3000372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286380" y="3429000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>
            <a:off x="5286380" y="3571876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286380" y="3929066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0800000">
            <a:off x="5286380" y="4071942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Кабинет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жоспары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71545"/>
          <a:ext cx="8501124" cy="5163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854"/>
                <a:gridCol w="1416854"/>
                <a:gridCol w="1416854"/>
                <a:gridCol w="1416854"/>
                <a:gridCol w="1416854"/>
                <a:gridCol w="1416854"/>
              </a:tblGrid>
              <a:tr h="411645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Уақыты</a:t>
                      </a:r>
                      <a:endParaRPr lang="ru-RU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Апта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күндері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1645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дүйсенбі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сейсенбі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сәрсенбі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бейсенбі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жұма</a:t>
                      </a:r>
                      <a:endParaRPr lang="ru-RU" dirty="0"/>
                    </a:p>
                  </a:txBody>
                  <a:tcPr/>
                </a:tc>
              </a:tr>
              <a:tr h="39115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8.00-10.00 </a:t>
                      </a:r>
                      <a:endParaRPr lang="ru-RU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sz="1400" dirty="0" err="1" smtClean="0"/>
                        <a:t>Ұйымдастыру-әдістемелік жұмыс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218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10.00-11.00</a:t>
                      </a:r>
                      <a:endParaRPr lang="ru-RU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sz="1400" dirty="0" err="1" smtClean="0"/>
                        <a:t>Апталық жоспар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бойынша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оқушылардан сауалнама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алу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848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12.05-12.30</a:t>
                      </a:r>
                      <a:endParaRPr lang="ru-RU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sz="1400" dirty="0" err="1" smtClean="0"/>
                        <a:t>Сұраныс бойынша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оқушыларға кеңес </a:t>
                      </a:r>
                      <a:r>
                        <a:rPr lang="ru-RU" sz="1400" dirty="0" smtClean="0"/>
                        <a:t>беру 7-9 </a:t>
                      </a:r>
                      <a:r>
                        <a:rPr lang="ru-RU" sz="1400" dirty="0" err="1" smtClean="0"/>
                        <a:t>сыныптар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033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12.30-13.00 </a:t>
                      </a:r>
                      <a:endParaRPr lang="ru-RU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sz="1600" dirty="0" err="1" smtClean="0"/>
                        <a:t>Сұраныс бойынша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оқушыларға кеңес </a:t>
                      </a:r>
                      <a:r>
                        <a:rPr lang="ru-RU" sz="1600" dirty="0" smtClean="0"/>
                        <a:t>беру 10-11 </a:t>
                      </a:r>
                      <a:r>
                        <a:rPr lang="ru-RU" sz="1600" dirty="0" err="1" smtClean="0"/>
                        <a:t>сыныптар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8730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14.00-16.00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Сауалнама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нәтижелерін өңдеу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err="1" smtClean="0"/>
                        <a:t>Оқушылармен түзету-дамыту жұмыстары жүргізу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Мектеп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әкімшілігімен жұмыс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Оқушылармен түзету-дамыту жұмыстары</a:t>
                      </a:r>
                      <a:endParaRPr lang="ru-RU" sz="1400" dirty="0"/>
                    </a:p>
                  </a:txBody>
                  <a:tcPr/>
                </a:tc>
              </a:tr>
              <a:tr h="191091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16.00-17.00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Ұйымдастыру-әдістемелік жұмыс </a:t>
                      </a:r>
                      <a:r>
                        <a:rPr lang="ru-RU" sz="1200" dirty="0" smtClean="0"/>
                        <a:t>(</a:t>
                      </a:r>
                      <a:r>
                        <a:rPr lang="ru-RU" sz="1200" dirty="0" err="1" smtClean="0"/>
                        <a:t>папкалар</a:t>
                      </a:r>
                      <a:r>
                        <a:rPr lang="ru-RU" sz="1200" dirty="0" smtClean="0"/>
                        <a:t> мен </a:t>
                      </a:r>
                      <a:r>
                        <a:rPr lang="ru-RU" sz="1200" dirty="0" err="1" smtClean="0"/>
                        <a:t>құжаттамаларды құрастыру</a:t>
                      </a:r>
                      <a:r>
                        <a:rPr lang="ru-RU" sz="1200" dirty="0" smtClean="0"/>
                        <a:t>; </a:t>
                      </a:r>
                      <a:r>
                        <a:rPr lang="ru-RU" sz="1200" dirty="0" err="1" smtClean="0"/>
                        <a:t>дамытушылық сабақтарға дайындық</a:t>
                      </a:r>
                      <a:r>
                        <a:rPr lang="ru-RU" dirty="0" smtClean="0"/>
                        <a:t>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Сынып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жетекшілермен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жұмыс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Ата-аналар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кеңесі</a:t>
                      </a:r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smtClean="0"/>
                        <a:t>Ұйымдастыру</a:t>
                      </a:r>
                      <a:r>
                        <a:rPr lang="ru-RU" sz="1400" baseline="0" smtClean="0"/>
                        <a:t> </a:t>
                      </a:r>
                      <a:r>
                        <a:rPr lang="ru-RU" sz="1400" smtClean="0"/>
                        <a:t>әдістемелік </a:t>
                      </a:r>
                      <a:r>
                        <a:rPr lang="ru-RU" sz="1400" dirty="0" err="1" smtClean="0"/>
                        <a:t>жұмыс (ғылыми және практикалық әдебиеттерді талдау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Ата-аналар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кеңесі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Дидактикалық материалдар</a:t>
            </a:r>
            <a:endParaRPr lang="ru-RU" dirty="0"/>
          </a:p>
        </p:txBody>
      </p:sp>
      <p:pic>
        <p:nvPicPr>
          <p:cNvPr id="4" name="Содержимое 3" descr="WhatsApp Image 2024-01-26 at 10.22.49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00298" y="2000240"/>
            <a:ext cx="4357718" cy="43894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Психологиялық бағыттар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Диагностика</a:t>
            </a:r>
          </a:p>
          <a:p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түзету және дамыту</a:t>
            </a:r>
            <a:endParaRPr lang="ru-RU" sz="3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ағарту жұмыстары</a:t>
            </a:r>
            <a:endParaRPr lang="ru-RU" sz="36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кеңес </a:t>
            </a:r>
            <a: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беру</a:t>
            </a:r>
          </a:p>
          <a:p>
            <a:r>
              <a:rPr lang="ru-RU" sz="36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аптау</a:t>
            </a: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және ұйымдастыруәдістемелік жұмысы</a:t>
            </a:r>
            <a:endParaRPr lang="ru-RU" sz="3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</TotalTime>
  <Words>684</Words>
  <Application>Microsoft Office PowerPoint</Application>
  <PresentationFormat>Экран (4:3)</PresentationFormat>
  <Paragraphs>132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« Бөгенбай батыр атындағы облыстық олимпиадалық резервтің мамандырылған мектеп- интернат- колледжі » КММ  Коммунальное государственное учреждение   « Областная специализированная школа- интернат- колледж олимпийского резерва имени Богенбай  батыра »    Облыстық «Үздік психолог кабинеті» конкурсы  Областной конкурс «Лучший кабинет психолога»         Степногорск – 2024 жыл </vt:lpstr>
      <vt:lpstr>«Бөгенбай батыр атындағы облыстық олимпиадалық резервтің мамандырылған мектеп- интернат- колледжі » КММ</vt:lpstr>
      <vt:lpstr> Ұстаныным:              «Әр адамның бойында күн бар, тек оны жарқырата білу керек»                                                                                                                    Сократ </vt:lpstr>
      <vt:lpstr>Қысқаша сипаттама</vt:lpstr>
      <vt:lpstr>Психолог кабинетінің төлқұжаты</vt:lpstr>
      <vt:lpstr>Мақсаты:                                            Психолог</vt:lpstr>
      <vt:lpstr>Кабинет жоспары</vt:lpstr>
      <vt:lpstr>Дидактикалық материалдар</vt:lpstr>
      <vt:lpstr>Психологиялық бағыттар</vt:lpstr>
      <vt:lpstr>Диагностика</vt:lpstr>
      <vt:lpstr>Диагностика жүргізу кезі</vt:lpstr>
      <vt:lpstr>Дамыту және түзету </vt:lpstr>
      <vt:lpstr>Ағарту жұмыстары</vt:lpstr>
      <vt:lpstr>Тренинг "Оқушылармен танысу"</vt:lpstr>
      <vt:lpstr>Кеңес беру</vt:lpstr>
      <vt:lpstr>Кеңес беру аймағы </vt:lpstr>
      <vt:lpstr>Сараптау және ұйымдастыруәдістемелік жұмыс</vt:lpstr>
      <vt:lpstr>Арт-терапия жеке және топтық сеанс ретінде өтеді.</vt:lpstr>
      <vt:lpstr>Қорытынды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Алмагуль</dc:creator>
  <cp:lastModifiedBy>Пользователь</cp:lastModifiedBy>
  <cp:revision>26</cp:revision>
  <dcterms:created xsi:type="dcterms:W3CDTF">2024-01-25T08:55:44Z</dcterms:created>
  <dcterms:modified xsi:type="dcterms:W3CDTF">2024-02-05T09:03:24Z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517900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